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4"/>
  </p:sldMasterIdLst>
  <p:notesMasterIdLst>
    <p:notesMasterId r:id="rId10"/>
  </p:notesMasterIdLst>
  <p:sldIdLst>
    <p:sldId id="256" r:id="rId5"/>
    <p:sldId id="257" r:id="rId6"/>
    <p:sldId id="258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4CE091-7E82-4512-8981-E2FD64B20FB4}" v="4" dt="2022-10-20T07:34:36.8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2047" autoAdjust="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56C2-78B8-49AF-9140-2F7B85FFE007}" type="datetimeFigureOut">
              <a:rPr lang="en-GB" smtClean="0"/>
              <a:t>20/10/2022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CC3E1-5B4B-44AE-9EA1-7C4DE25FB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38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0D2DF-37A7-4245-9A23-8095053255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F2CCEE-15EF-4807-A287-98D769642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54D6D-D6BE-4770-AC8F-448D74D92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6E2F9-403A-4D17-B3B8-CF0D5162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A6F68-F4EA-4BB3-8688-81DDC531F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96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4C853-FBE7-4B42-AFCD-05C0AD3FD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557502-0814-4BAE-9429-F33C19271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AE2EA-DC94-4247-9BB3-FDEA00306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6F238-27B0-45DF-B7C9-D8666308F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6BBCC-2F66-435D-839C-62530E2A2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3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9421B3-5FBA-45E5-A016-CDB5DDF945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7012C-6854-424A-9F66-DE359F79C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88DD5-494D-4D41-A338-F8E025C10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2E35B-4926-401E-B258-DE621AACC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66B6B-6011-438E-AE65-153C6E1AF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3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DA5A4-B006-4CE0-8726-A646C740F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3F08D-B27A-4108-94E2-923E0CB73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99060-E4DC-47ED-8047-60FFC3AE5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F16BD-8FE7-48AD-B7CA-AF7771585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083B6-92AE-46FE-A318-F67754793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21F64-6365-4227-B576-39EB2A5E3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0BE76-43B6-4561-AB6D-8FEB32D44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A6283-7878-4F8D-8F57-72F2C0C37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7CBB6-0662-4C3F-8B6F-60C25D148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BC235-A8FE-4D7F-94C7-AFDAD33FA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21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70E60-DEAC-432B-A62A-862F113E2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24CF0-E523-42E5-96CA-94389983A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C4BE7-D62E-46E1-9AD9-5BECF7F74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069D7-632A-48C6-84CD-8DF17795A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D9DB0-9833-47A3-BEE8-D5E9B742E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3AF4D-F67A-4B8F-A154-75175838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3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91B53-4346-4773-A5DA-2058BA929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B1B27-910A-483F-939F-0D8E88B55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8FF71-4BEE-4E62-B848-11B779E7F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031BE2-9679-4BBA-B34D-CF4617B01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25F246-E085-4F1C-9F8B-C58A656CF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4F7518-B122-44DC-A623-0B00D290B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AF6F63-D761-443A-B4B6-574182EB8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26262E-53F2-498B-BF25-1C0C0BB87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2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27E9D-4661-4FB2-BF0B-626F2AC61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61D1C4-0805-450B-BB82-476E161BD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DED9D9-CAB2-42F5-BEAC-9F17D076E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774022-BE8C-40EB-9B8F-C2E131E95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7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ACA49C-3445-4DF1-BB32-85CA3194C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87B0E6-010A-4409-81AB-6328D0502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E7B8B-BA1D-4EBE-AF36-90F40AF2F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4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6809-1076-4970-B8D8-5799684E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A53F8-4D88-4A63-A718-A9C7EF96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5AC40-11B9-4EE3-ABC3-0BCC503D6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DBB34-A326-4584-B9E4-66E87059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BA33F-B86E-4DD9-B853-7D18EDE9C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F7655-0FA2-4E65-AE74-F5CA3392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4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752B4-3DEF-4B63-BB20-DB52054D9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4538A5-B978-4E34-A558-94732F2CDD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F27F3-AA94-4281-9227-3CFBF244F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FBF17-E51C-491D-828C-A93353BE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170A4-C4E8-41E3-85E7-87747E6F1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DEBF9-4C8E-4A1F-8173-FF926DB9D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7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86E216-F303-4D12-8E5C-DF5D4E237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73805-DE74-4C75-9597-D38B1A84A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A4662-D508-4096-9C71-309C428CC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F4C3D-EF07-41C2-9E25-DE2BED8B61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CA0ED-E67F-4E91-B690-814D0218E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1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GB" sz="5200">
                <a:solidFill>
                  <a:schemeClr val="tx2"/>
                </a:solidFill>
              </a:rPr>
              <a:t>Unit 5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4160126"/>
            <a:ext cx="6105194" cy="68207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M1</a:t>
            </a:r>
          </a:p>
        </p:txBody>
      </p:sp>
    </p:spTree>
    <p:extLst>
      <p:ext uri="{BB962C8B-B14F-4D97-AF65-F5344CB8AC3E}">
        <p14:creationId xmlns:p14="http://schemas.microsoft.com/office/powerpoint/2010/main" val="160129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226" y="159470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GB" sz="3600" dirty="0">
                <a:solidFill>
                  <a:schemeClr val="tx2"/>
                </a:solidFill>
              </a:rPr>
              <a:t>Learning aims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226" y="3329677"/>
            <a:ext cx="9833548" cy="245726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To identify the ways we can prevent discrimination in health and social care </a:t>
            </a:r>
          </a:p>
          <a:p>
            <a:r>
              <a:rPr lang="en-GB" dirty="0">
                <a:solidFill>
                  <a:schemeClr val="tx2"/>
                </a:solidFill>
              </a:rPr>
              <a:t>To explain the ways we can prevent discrimination in health and social care</a:t>
            </a:r>
          </a:p>
          <a:p>
            <a:r>
              <a:rPr lang="en-GB" dirty="0">
                <a:solidFill>
                  <a:schemeClr val="tx2"/>
                </a:solidFill>
              </a:rPr>
              <a:t>To analyse the impact of preventing discrimination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812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chemeClr val="tx2"/>
                </a:solidFill>
              </a:rPr>
              <a:t>How could you prevent discrimination in health and social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199" y="804672"/>
            <a:ext cx="5701145" cy="5872468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What do professionals do to stop discrimination? 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Access</a:t>
            </a:r>
          </a:p>
          <a:p>
            <a:r>
              <a:rPr lang="en-GB" dirty="0">
                <a:solidFill>
                  <a:schemeClr val="tx2"/>
                </a:solidFill>
              </a:rPr>
              <a:t>Diet</a:t>
            </a:r>
          </a:p>
          <a:p>
            <a:r>
              <a:rPr lang="en-GB" dirty="0">
                <a:solidFill>
                  <a:schemeClr val="tx2"/>
                </a:solidFill>
              </a:rPr>
              <a:t>Support </a:t>
            </a:r>
          </a:p>
          <a:p>
            <a:r>
              <a:rPr lang="en-GB" dirty="0">
                <a:solidFill>
                  <a:schemeClr val="tx2"/>
                </a:solidFill>
              </a:rPr>
              <a:t>Advocacy </a:t>
            </a:r>
            <a:endParaRPr lang="en-GB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60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15256"/>
            <a:ext cx="5754696" cy="1837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sz="33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M1: Analyse the impact of preventing discrimination for individuals with different needs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764" y="2158698"/>
            <a:ext cx="8476570" cy="3421464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lvl="0"/>
            <a:r>
              <a:rPr lang="en-US" sz="4900" dirty="0">
                <a:solidFill>
                  <a:schemeClr val="tx2"/>
                </a:solidFill>
              </a:rPr>
              <a:t>Link you P1 and M1 </a:t>
            </a:r>
          </a:p>
          <a:p>
            <a:pPr marL="0" lvl="0"/>
            <a:endParaRPr lang="en-US" sz="4900" dirty="0">
              <a:solidFill>
                <a:schemeClr val="tx2"/>
              </a:solidFill>
            </a:endParaRPr>
          </a:p>
          <a:p>
            <a:r>
              <a:rPr lang="en-US" sz="4900" dirty="0">
                <a:solidFill>
                  <a:schemeClr val="tx2"/>
                </a:solidFill>
              </a:rPr>
              <a:t>You need to write about how preventing discrimination in Health and Social Care should be a priority for professionals and then link this into what you are going to write about in your M1.</a:t>
            </a:r>
          </a:p>
          <a:p>
            <a:endParaRPr lang="en-US" sz="4900" dirty="0">
              <a:solidFill>
                <a:schemeClr val="tx2"/>
              </a:solidFill>
            </a:endParaRPr>
          </a:p>
          <a:p>
            <a:r>
              <a:rPr lang="en-US" sz="4900" dirty="0">
                <a:solidFill>
                  <a:schemeClr val="tx2"/>
                </a:solidFill>
              </a:rPr>
              <a:t>E.g. As I have discussed preventing discrimination is important when considering individual needs for service users. Professionals should always have this at the forefront of their minds when planning their care. I will now analyse how preventing discrimination impacts on _____ and ______. </a:t>
            </a:r>
          </a:p>
          <a:p>
            <a:endParaRPr lang="en-US" sz="4900" dirty="0">
              <a:solidFill>
                <a:schemeClr val="tx2"/>
              </a:solidFill>
            </a:endParaRPr>
          </a:p>
          <a:p>
            <a:pPr marL="0"/>
            <a:endParaRPr lang="en-US" sz="1300" dirty="0">
              <a:solidFill>
                <a:schemeClr val="tx2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8606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1" y="374234"/>
            <a:ext cx="10364724" cy="5660806"/>
          </a:xfrm>
        </p:spPr>
        <p:txBody>
          <a:bodyPr anchor="ctr">
            <a:noAutofit/>
          </a:bodyPr>
          <a:lstStyle/>
          <a:p>
            <a:r>
              <a:rPr lang="en-GB" sz="3600" dirty="0">
                <a:solidFill>
                  <a:schemeClr val="tx2"/>
                </a:solidFill>
              </a:rPr>
              <a:t>Intro sentence to M1 then…</a:t>
            </a:r>
          </a:p>
          <a:p>
            <a:r>
              <a:rPr lang="en-GB" sz="3600" dirty="0">
                <a:solidFill>
                  <a:schemeClr val="tx2"/>
                </a:solidFill>
              </a:rPr>
              <a:t>Pick </a:t>
            </a:r>
            <a:r>
              <a:rPr lang="en-GB" sz="3600">
                <a:solidFill>
                  <a:schemeClr val="tx2"/>
                </a:solidFill>
              </a:rPr>
              <a:t>two of 3 -Case </a:t>
            </a:r>
            <a:r>
              <a:rPr lang="en-GB" sz="3600" dirty="0">
                <a:solidFill>
                  <a:schemeClr val="tx2"/>
                </a:solidFill>
              </a:rPr>
              <a:t>study one and the same for case study two </a:t>
            </a:r>
          </a:p>
          <a:p>
            <a:pPr lvl="1"/>
            <a:r>
              <a:rPr lang="en-GB" sz="3600" dirty="0">
                <a:solidFill>
                  <a:schemeClr val="tx2"/>
                </a:solidFill>
              </a:rPr>
              <a:t>How could they be discriminated against </a:t>
            </a:r>
          </a:p>
          <a:p>
            <a:pPr lvl="1"/>
            <a:r>
              <a:rPr lang="en-GB" sz="3600" dirty="0">
                <a:solidFill>
                  <a:schemeClr val="tx2"/>
                </a:solidFill>
              </a:rPr>
              <a:t>What could the professional use to prevent this</a:t>
            </a:r>
          </a:p>
          <a:p>
            <a:pPr lvl="1"/>
            <a:r>
              <a:rPr lang="en-GB" sz="3600" dirty="0">
                <a:solidFill>
                  <a:schemeClr val="tx2"/>
                </a:solidFill>
              </a:rPr>
              <a:t>What would be the negative impact of not preventing discrimination (specifically link to how they could be discriminated against) PIES</a:t>
            </a:r>
          </a:p>
          <a:p>
            <a:pPr lvl="1"/>
            <a:r>
              <a:rPr lang="en-GB" sz="3600" dirty="0">
                <a:solidFill>
                  <a:schemeClr val="tx2"/>
                </a:solidFill>
              </a:rPr>
              <a:t>What would be the positive impact if the professional prevented the discrimination (again link to the case study specifically) PIES</a:t>
            </a:r>
          </a:p>
        </p:txBody>
      </p:sp>
    </p:spTree>
    <p:extLst>
      <p:ext uri="{BB962C8B-B14F-4D97-AF65-F5344CB8AC3E}">
        <p14:creationId xmlns:p14="http://schemas.microsoft.com/office/powerpoint/2010/main" val="1520440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91DF398E88824E8E2716F9B3A6A4D7" ma:contentTypeVersion="14" ma:contentTypeDescription="Create a new document." ma:contentTypeScope="" ma:versionID="17eee9b472991ff724aaf21b8f76feca">
  <xsd:schema xmlns:xsd="http://www.w3.org/2001/XMLSchema" xmlns:xs="http://www.w3.org/2001/XMLSchema" xmlns:p="http://schemas.microsoft.com/office/2006/metadata/properties" xmlns:ns3="9ef9200b-a5bb-49d7-a91e-394e8b2b2491" xmlns:ns4="805ce19d-c951-4ff5-96d9-8c14a9e2dafd" targetNamespace="http://schemas.microsoft.com/office/2006/metadata/properties" ma:root="true" ma:fieldsID="00fd8b8bd5b9856601fe3f75619e82f2" ns3:_="" ns4:_="">
    <xsd:import namespace="9ef9200b-a5bb-49d7-a91e-394e8b2b2491"/>
    <xsd:import namespace="805ce19d-c951-4ff5-96d9-8c14a9e2daf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f9200b-a5bb-49d7-a91e-394e8b2b24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ce19d-c951-4ff5-96d9-8c14a9e2d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BF7D0E-B9C1-40B9-8958-213DB5DA33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570CAE-EF62-47A6-877E-1D17BE0BCDFD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9ef9200b-a5bb-49d7-a91e-394e8b2b2491"/>
    <ds:schemaRef ds:uri="http://schemas.microsoft.com/office/infopath/2007/PartnerControls"/>
    <ds:schemaRef ds:uri="805ce19d-c951-4ff5-96d9-8c14a9e2dafd"/>
  </ds:schemaRefs>
</ds:datastoreItem>
</file>

<file path=customXml/itemProps3.xml><?xml version="1.0" encoding="utf-8"?>
<ds:datastoreItem xmlns:ds="http://schemas.openxmlformats.org/officeDocument/2006/customXml" ds:itemID="{CD6027E6-DA4F-4FBD-881B-9E51130B36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f9200b-a5bb-49d7-a91e-394e8b2b2491"/>
    <ds:schemaRef ds:uri="805ce19d-c951-4ff5-96d9-8c14a9e2d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241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Unit 5 </vt:lpstr>
      <vt:lpstr>Learning aims </vt:lpstr>
      <vt:lpstr>How could you prevent discrimination in health and social care?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</dc:title>
  <dc:creator>Natasha Underwood</dc:creator>
  <cp:lastModifiedBy>Joshua Goodacre</cp:lastModifiedBy>
  <cp:revision>6</cp:revision>
  <dcterms:created xsi:type="dcterms:W3CDTF">2020-09-18T06:55:13Z</dcterms:created>
  <dcterms:modified xsi:type="dcterms:W3CDTF">2022-10-20T07:34:36Z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0x010100E191DF398E88824E8E2716F9B3A6A4D7</vt:lpwstr>
  </property>
</Properties>
</file>