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34"/>
  </p:notesMasterIdLst>
  <p:sldIdLst>
    <p:sldId id="282" r:id="rId3"/>
    <p:sldId id="287" r:id="rId4"/>
    <p:sldId id="288" r:id="rId5"/>
    <p:sldId id="286" r:id="rId6"/>
    <p:sldId id="290" r:id="rId7"/>
    <p:sldId id="291" r:id="rId8"/>
    <p:sldId id="293" r:id="rId9"/>
    <p:sldId id="294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CBC"/>
    <a:srgbClr val="061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92" autoAdjust="0"/>
  </p:normalViewPr>
  <p:slideViewPr>
    <p:cSldViewPr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D144-F01C-44EF-972A-A0D75AF4EBC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A47A4-C7B7-4B88-BFA0-18C9C43D0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412776"/>
            <a:ext cx="9144000" cy="2387600"/>
          </a:xfrm>
        </p:spPr>
        <p:txBody>
          <a:bodyPr anchor="b">
            <a:normAutofit/>
          </a:bodyPr>
          <a:lstStyle>
            <a:lvl1pPr algn="ctr">
              <a:defRPr sz="6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389245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57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1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8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5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4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3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8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29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212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04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412776"/>
            <a:ext cx="9144000" cy="2387600"/>
          </a:xfrm>
        </p:spPr>
        <p:txBody>
          <a:bodyPr anchor="b">
            <a:normAutofit/>
          </a:bodyPr>
          <a:lstStyle>
            <a:lvl1pPr algn="ctr">
              <a:defRPr sz="6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389245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69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6936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49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69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7212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7212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26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36712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5275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6662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5275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6662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6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5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59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3556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43781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13756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61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3556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437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13756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94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57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180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1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F33E-15E1-4828-894B-7A1E4CADDF7E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E53F-CA3D-4129-84D2-85DAD24AC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0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2776"/>
            <a:ext cx="9144000" cy="288032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tx1"/>
                </a:solidFill>
              </a:rPr>
              <a:t>Exam questions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1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340768"/>
            <a:ext cx="951986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08720"/>
            <a:ext cx="7301805" cy="391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64" y="5449306"/>
            <a:ext cx="9547716" cy="1183601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4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291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96752"/>
            <a:ext cx="7312737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4869160"/>
            <a:ext cx="8669741" cy="161962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8671522" y="141277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3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4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52736"/>
            <a:ext cx="7264807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4725144"/>
            <a:ext cx="7408823" cy="18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628800"/>
            <a:ext cx="90730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44824"/>
            <a:ext cx="9211866" cy="2799685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5085184"/>
            <a:ext cx="9505056" cy="12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060848"/>
            <a:ext cx="7929681" cy="2134914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1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941168"/>
            <a:ext cx="9662829" cy="12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378496"/>
            <a:ext cx="8601201" cy="23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4365104"/>
            <a:ext cx="9972025" cy="17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052736"/>
            <a:ext cx="860782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268760"/>
            <a:ext cx="8582044" cy="410445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4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5661248"/>
            <a:ext cx="3263025" cy="8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700808"/>
            <a:ext cx="122616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268760"/>
            <a:ext cx="8125660" cy="388843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19" y="4941168"/>
            <a:ext cx="8015564" cy="15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5" y="1196752"/>
            <a:ext cx="8355523" cy="432048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1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65" y="4653136"/>
            <a:ext cx="10271935" cy="20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412776"/>
            <a:ext cx="8208912" cy="46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7361771" cy="410445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4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98" y="4941168"/>
            <a:ext cx="9463429" cy="16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80728"/>
            <a:ext cx="6928812" cy="352839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797152"/>
            <a:ext cx="9151036" cy="11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3"/>
          <a:stretch/>
        </p:blipFill>
        <p:spPr>
          <a:xfrm>
            <a:off x="407367" y="1052736"/>
            <a:ext cx="7782039" cy="374441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797152"/>
            <a:ext cx="10008825" cy="17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174676"/>
            <a:ext cx="7229759" cy="42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980728"/>
            <a:ext cx="8089130" cy="4853478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4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5301208"/>
            <a:ext cx="11619464" cy="14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96752"/>
            <a:ext cx="6961237" cy="327456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4653136"/>
            <a:ext cx="10914047" cy="15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24744"/>
            <a:ext cx="8402183" cy="396044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0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797152"/>
            <a:ext cx="10012896" cy="16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817561"/>
            <a:ext cx="5976664" cy="5925141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7608168" y="1484784"/>
            <a:ext cx="3168352" cy="3168352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6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5174509"/>
            <a:ext cx="9577064" cy="10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124744"/>
            <a:ext cx="7843961" cy="46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196752"/>
            <a:ext cx="7789208" cy="388843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5373216"/>
            <a:ext cx="404685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7608168" y="1484784"/>
            <a:ext cx="3168352" cy="3168352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6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0728"/>
            <a:ext cx="5966103" cy="46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5446700"/>
            <a:ext cx="8136904" cy="13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61182"/>
            <a:ext cx="5559499" cy="411646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7608168" y="1484784"/>
            <a:ext cx="3168352" cy="3168352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1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37" y="4869160"/>
            <a:ext cx="9255381" cy="18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6" y="1700808"/>
            <a:ext cx="11419074" cy="1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00808"/>
            <a:ext cx="8140545" cy="2804517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2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7" y="4725144"/>
            <a:ext cx="9884723" cy="1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28800"/>
            <a:ext cx="8183042" cy="2245023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4941168"/>
            <a:ext cx="10019886" cy="13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2776"/>
            <a:ext cx="8151613" cy="3035593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9192344" y="1378496"/>
            <a:ext cx="2217539" cy="237626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44" y="4941168"/>
            <a:ext cx="9652939" cy="13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asis Academy Wintringh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24</Words>
  <Application>Microsoft Office PowerPoint</Application>
  <PresentationFormat>Widescreen</PresentationFormat>
  <Paragraphs>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Oasis Academy Wintringham</vt:lpstr>
      <vt:lpstr>Office Theme</vt:lpstr>
      <vt:lpstr>Exam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Oasis Community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Mark Cribb</dc:creator>
  <cp:lastModifiedBy>Wendy Morgan</cp:lastModifiedBy>
  <cp:revision>81</cp:revision>
  <dcterms:created xsi:type="dcterms:W3CDTF">2011-10-19T07:49:49Z</dcterms:created>
  <dcterms:modified xsi:type="dcterms:W3CDTF">2019-03-09T09:06:24Z</dcterms:modified>
</cp:coreProperties>
</file>